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e1cbbeb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e1cbbeb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de1cbbebc7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de1cbbebc7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e1cbbebc7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e1cbbebc7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e1cbbebc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e1cbbebc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de1cbbebc7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de1cbbebc7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de1cbbebc7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de1cbbebc7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de1cbbebc7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de1cbbebc7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e1cbbebc7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de1cbbebc7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1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1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e1cbbebc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de1cbbebc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f88252dc4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f88252dc4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de1cbbebc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de1cbbebc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COVID 19 Detection and Forecasting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https://data.gov.il/dataset/covid-19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41" name="Google Shape;241;p27"/>
          <p:cNvSpPr txBox="1"/>
          <p:nvPr>
            <p:ph idx="1" type="body"/>
          </p:nvPr>
        </p:nvSpPr>
        <p:spPr>
          <a:xfrm>
            <a:off x="721225" y="2434125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Trend Of Symptoms With respect to rise in COVID 19</a:t>
            </a:r>
            <a:endParaRPr sz="1100"/>
          </a:p>
        </p:txBody>
      </p:sp>
      <p:pic>
        <p:nvPicPr>
          <p:cNvPr id="242" name="Google Shape;2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8050" y="1504100"/>
            <a:ext cx="4072250" cy="312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Models</a:t>
            </a:r>
            <a:endParaRPr/>
          </a:p>
        </p:txBody>
      </p:sp>
      <p:sp>
        <p:nvSpPr>
          <p:cNvPr id="248" name="Google Shape;248;p28"/>
          <p:cNvSpPr txBox="1"/>
          <p:nvPr/>
        </p:nvSpPr>
        <p:spPr>
          <a:xfrm>
            <a:off x="828125" y="2378025"/>
            <a:ext cx="6708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Naive Bayes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Decision Tree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Random Forest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MultiLayer Perceptron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Voting Classifier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9"/>
          <p:cNvPicPr preferRelativeResize="0"/>
          <p:nvPr/>
        </p:nvPicPr>
        <p:blipFill rotWithShape="1">
          <a:blip r:embed="rId3">
            <a:alphaModFix/>
          </a:blip>
          <a:srcRect b="0" l="0" r="0" t="4470"/>
          <a:stretch/>
        </p:blipFill>
        <p:spPr>
          <a:xfrm>
            <a:off x="179250" y="2279250"/>
            <a:ext cx="3790950" cy="268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9"/>
          <p:cNvPicPr preferRelativeResize="0"/>
          <p:nvPr/>
        </p:nvPicPr>
        <p:blipFill rotWithShape="1">
          <a:blip r:embed="rId4">
            <a:alphaModFix/>
          </a:blip>
          <a:srcRect b="19457" l="28851" r="18852" t="44401"/>
          <a:stretch/>
        </p:blipFill>
        <p:spPr>
          <a:xfrm>
            <a:off x="4163150" y="2153400"/>
            <a:ext cx="4780752" cy="281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9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Models &amp; Accuracy</a:t>
            </a:r>
            <a:endParaRPr b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0"/>
          <p:cNvSpPr txBox="1"/>
          <p:nvPr>
            <p:ph type="ctrTitle"/>
          </p:nvPr>
        </p:nvSpPr>
        <p:spPr>
          <a:xfrm>
            <a:off x="727950" y="1155275"/>
            <a:ext cx="7688100" cy="9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Series Analysis</a:t>
            </a:r>
            <a:endParaRPr/>
          </a:p>
        </p:txBody>
      </p:sp>
      <p:sp>
        <p:nvSpPr>
          <p:cNvPr id="261" name="Google Shape;261;p30"/>
          <p:cNvSpPr txBox="1"/>
          <p:nvPr/>
        </p:nvSpPr>
        <p:spPr>
          <a:xfrm>
            <a:off x="727950" y="1899350"/>
            <a:ext cx="7605000" cy="23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• ARIMA with and without XGBoost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• xponential Smoothing (ets)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• Prophet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• MARS/EARTH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• Linear Regression (Parsnip)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• Prophet With XGBoost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• RandomForest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/>
                <a:ea typeface="Lato"/>
                <a:cs typeface="Lato"/>
                <a:sym typeface="Lato"/>
              </a:rPr>
              <a:t>• GLMNET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 txBox="1"/>
          <p:nvPr/>
        </p:nvSpPr>
        <p:spPr>
          <a:xfrm>
            <a:off x="120875" y="4445175"/>
            <a:ext cx="8715900" cy="431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Weekly Corona Train Uni Variate</a:t>
            </a:r>
            <a:endParaRPr b="1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7" name="Google Shape;2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15899" cy="414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/>
        </p:nvSpPr>
        <p:spPr>
          <a:xfrm>
            <a:off x="120875" y="4445175"/>
            <a:ext cx="8715900" cy="431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Weekly Corona Train Multi Variate</a:t>
            </a:r>
            <a:endParaRPr b="1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15899" cy="414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3"/>
          <p:cNvSpPr txBox="1"/>
          <p:nvPr/>
        </p:nvSpPr>
        <p:spPr>
          <a:xfrm>
            <a:off x="120875" y="4445175"/>
            <a:ext cx="8715900" cy="431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Weekly Corona Forecast Uni Variate</a:t>
            </a:r>
            <a:endParaRPr b="1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9" name="Google Shape;27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15899" cy="414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 txBox="1"/>
          <p:nvPr/>
        </p:nvSpPr>
        <p:spPr>
          <a:xfrm>
            <a:off x="120875" y="4445175"/>
            <a:ext cx="8715900" cy="431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Weekly Corona Forecast Multi Variate</a:t>
            </a:r>
            <a:endParaRPr b="1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15899" cy="414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8354" y="1318650"/>
            <a:ext cx="35490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Members</a:t>
            </a:r>
            <a:endParaRPr b="0"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721250" y="1965150"/>
            <a:ext cx="5805000" cy="10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Noman Anjum				17K-3755</a:t>
            </a:r>
            <a:endParaRPr b="1"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800"/>
              <a:t>Muhammad Mustafa Manga	17K-3795</a:t>
            </a:r>
            <a:endParaRPr b="1" sz="1800"/>
          </a:p>
        </p:txBody>
      </p:sp>
      <p:sp>
        <p:nvSpPr>
          <p:cNvPr id="184" name="Google Shape;184;p19"/>
          <p:cNvSpPr txBox="1"/>
          <p:nvPr/>
        </p:nvSpPr>
        <p:spPr>
          <a:xfrm>
            <a:off x="3202795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CEO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3202795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Berry Books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5230277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CFO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5230277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Vinny Viewer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7252904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Sales Director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7252929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Wendy Writer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0" name="Google Shape;190;p19"/>
          <p:cNvSpPr txBox="1"/>
          <p:nvPr/>
        </p:nvSpPr>
        <p:spPr>
          <a:xfrm>
            <a:off x="790150" y="3775950"/>
            <a:ext cx="786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Data Science Project Report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								Supervisor: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												Dr. Atif Tahir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96" name="Google Shape;196;p20"/>
          <p:cNvSpPr txBox="1"/>
          <p:nvPr>
            <p:ph idx="1" type="body"/>
          </p:nvPr>
        </p:nvSpPr>
        <p:spPr>
          <a:xfrm>
            <a:off x="1295325" y="2078875"/>
            <a:ext cx="7122900" cy="26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Coronavirus disease 2019 (COVID-19), also known as the coronavirus, or COVID, is a contagious disease caused by severe acute respiratory syndrome coronavirus 2 (SARS-CoV-2).. The first known case was identified in Wuhan, China, in December 2019. The disease has since spread worldwide, leading to an ongoing devastating pandemic. Symptoms of COVID-19 are variable, but often include fever, cough, headache, fatigue, breathing difficulties, and loss of smell and taste. Symptoms may begin one to fourteen days after exposure to the virus.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Problems to solve</a:t>
            </a:r>
            <a:endParaRPr/>
          </a:p>
        </p:txBody>
      </p:sp>
      <p:sp>
        <p:nvSpPr>
          <p:cNvPr id="202" name="Google Shape;202;p21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3" name="Google Shape;203;p21"/>
          <p:cNvSpPr txBox="1"/>
          <p:nvPr>
            <p:ph idx="1" type="body"/>
          </p:nvPr>
        </p:nvSpPr>
        <p:spPr>
          <a:xfrm>
            <a:off x="1847702" y="2073775"/>
            <a:ext cx="33870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• Detection/Classification Of COVID 19 with the help of potential symptoms.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04" name="Google Shape;204;p21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5" name="Google Shape;205;p21"/>
          <p:cNvSpPr txBox="1"/>
          <p:nvPr>
            <p:ph idx="1" type="body"/>
          </p:nvPr>
        </p:nvSpPr>
        <p:spPr>
          <a:xfrm>
            <a:off x="1847700" y="3307900"/>
            <a:ext cx="31134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• Time series forecasting for number of cases of COVID 19.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2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Data Collection</a:t>
            </a:r>
            <a:endParaRPr sz="2200"/>
          </a:p>
        </p:txBody>
      </p:sp>
      <p:sp>
        <p:nvSpPr>
          <p:cNvPr id="211" name="Google Shape;211;p22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Primary data we needed for our research should essentially have samples containing different symptoms and a feature defining whether sample was diagnosed with COVID 19 or Not.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Also We needed aggregated dataset over (week or months) with number of positive COVID cases to perform time series analysis.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"/>
          <p:cNvSpPr txBox="1"/>
          <p:nvPr>
            <p:ph type="title"/>
          </p:nvPr>
        </p:nvSpPr>
        <p:spPr>
          <a:xfrm>
            <a:off x="727800" y="152425"/>
            <a:ext cx="7688400" cy="9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</a:t>
            </a:r>
            <a:endParaRPr/>
          </a:p>
        </p:txBody>
      </p:sp>
      <p:pic>
        <p:nvPicPr>
          <p:cNvPr id="217" name="Google Shape;217;p23"/>
          <p:cNvPicPr preferRelativeResize="0"/>
          <p:nvPr/>
        </p:nvPicPr>
        <p:blipFill rotWithShape="1">
          <a:blip r:embed="rId3">
            <a:alphaModFix/>
          </a:blip>
          <a:srcRect b="0" l="3744" r="0" t="5535"/>
          <a:stretch/>
        </p:blipFill>
        <p:spPr>
          <a:xfrm>
            <a:off x="471050" y="1314375"/>
            <a:ext cx="8190077" cy="367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 txBox="1"/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 Preparation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 txBox="1"/>
          <p:nvPr/>
        </p:nvSpPr>
        <p:spPr>
          <a:xfrm>
            <a:off x="493850" y="1944950"/>
            <a:ext cx="7939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Removal Of Missing Values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Replacing Hebrew With English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Aggregation For Time Series Analysis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6"/>
          <p:cNvSpPr txBox="1"/>
          <p:nvPr>
            <p:ph type="title"/>
          </p:nvPr>
        </p:nvSpPr>
        <p:spPr>
          <a:xfrm>
            <a:off x="678600" y="14687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Visualizations &amp; Insights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33" name="Google Shape;233;p26"/>
          <p:cNvSpPr txBox="1"/>
          <p:nvPr>
            <p:ph idx="1" type="body"/>
          </p:nvPr>
        </p:nvSpPr>
        <p:spPr>
          <a:xfrm>
            <a:off x="678600" y="2755488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sz="1100"/>
              <a:t>Frequency</a:t>
            </a:r>
            <a:r>
              <a:rPr lang="en-GB" sz="1100"/>
              <a:t> Of Symptoms For Positive and Negative Cases</a:t>
            </a:r>
            <a:endParaRPr sz="11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AutoNum type="arabicPeriod"/>
            </a:pPr>
            <a:r>
              <a:rPr lang="en-GB" sz="1100"/>
              <a:t>Age Factor and Spread Of COVID</a:t>
            </a:r>
            <a:endParaRPr sz="1100"/>
          </a:p>
        </p:txBody>
      </p:sp>
      <p:pic>
        <p:nvPicPr>
          <p:cNvPr id="234" name="Google Shape;23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7700" y="909638"/>
            <a:ext cx="3603475" cy="18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0525" y="2762075"/>
            <a:ext cx="3547775" cy="20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